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2" name="강선규"/>
  <p:cmAuthor clrIdx="3" id="3" initials="" lastIdx="3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3" idx="2" dt="2020-10-25T10:33:50.066">
    <p:pos x="6000" y="0"/>
    <p:text>CCTV를 감시할 때, 어떤 사물이나 물체가 나타나도 별다른 경고음이 없습니다. 그거에 대한 내용을 추가했습니다.</p:text>
  </p:cm>
  <p:cm authorId="3" idx="3" dt="2020-10-24T14:14:32.690">
    <p:pos x="6000" y="0"/>
    <p:text>저희는 보통 감시체계에서 경고음 설정이 다 있는데, CCTV만 없기에 이런 맥락에서 추가했습니다.</p:text>
  </p:cm>
  <p:cm authorId="2" idx="2" dt="2020-10-25T05:31:21.901">
    <p:pos x="6000" y="0"/>
    <p:text>대신에 무분별함 알림이 뜹니다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3cda319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3cda319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왼쪽에 보이는 네트워크 카메라 운용 방식에서는 CCTV 화면 출력을 RTSP 방식을 채택하고 있으므로 바로 적용이 가능하다.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기존 단독망 운용 방식에서는 DVR에서 모니터로만 출력한다.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단독망 방식에 RSTP를 적용하기 위해서 pc와 DVR을 다이렉트 연결하여 DVR에서 받은 영상들을 웹에 출력하게 </a:t>
            </a:r>
            <a:r>
              <a:rPr lang="ko"/>
              <a:t>하였다.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3cda3198c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3cda319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3d72faf85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3d72faf8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4c76eb069_1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4c76eb0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4c76eb069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4c76eb06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ys7HHSsOeRKr84glQS6590cVVTyY2sHY/view" TargetMode="External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GUARDIAN -CCTV</a:t>
            </a:r>
            <a:r>
              <a:rPr lang="ko">
                <a:solidFill>
                  <a:srgbClr val="FFFFFF"/>
                </a:solidFill>
              </a:rPr>
              <a:t>감지체계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92700" y="3269800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</a:t>
            </a:r>
            <a:r>
              <a:rPr lang="ko">
                <a:solidFill>
                  <a:srgbClr val="FFFFFF"/>
                </a:solidFill>
              </a:rPr>
              <a:t> 5포병여</a:t>
            </a:r>
            <a:r>
              <a:rPr lang="ko">
                <a:solidFill>
                  <a:srgbClr val="FFFFFF"/>
                </a:solidFill>
              </a:rPr>
              <a:t>단 1포병단</a:t>
            </a:r>
            <a:r>
              <a:rPr lang="ko">
                <a:solidFill>
                  <a:srgbClr val="FFFFFF"/>
                </a:solidFill>
              </a:rPr>
              <a:t> 강선규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1사단 수색대대 신기철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35사단 정보통신대대  장성호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백승민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3사관학교 이승규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과학화전투훈련단 오택환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RTSP(실시간 스트리밍  프로토콜) 연결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가디언은 RTSP 데이터를 웹에 스트리밍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</a:rPr>
              <a:t>네트워크 카메라</a:t>
            </a:r>
            <a:r>
              <a:rPr lang="ko">
                <a:solidFill>
                  <a:srgbClr val="000000"/>
                </a:solidFill>
              </a:rPr>
              <a:t> / </a:t>
            </a:r>
            <a:r>
              <a:rPr b="1" lang="ko">
                <a:solidFill>
                  <a:srgbClr val="000000"/>
                </a:solidFill>
              </a:rPr>
              <a:t>단독망 DVR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네트워크 카메라는 자체적으로 RTSP 스트리밍 지원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단독망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1333850" y="1639275"/>
            <a:ext cx="3588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네트워크 카메라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63" y="2095175"/>
            <a:ext cx="3407284" cy="2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감시 강화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</a:t>
            </a:r>
            <a:r>
              <a:rPr b="1" lang="ko" sz="1600">
                <a:solidFill>
                  <a:srgbClr val="000000"/>
                </a:solidFill>
              </a:rPr>
              <a:t>대 내 CCTV 근무 효율 증가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전방 경계 지역에서의 유용성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발견하지 못한 위험 조기 식별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감시병 피로도 감소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7800" y="2082700"/>
            <a:ext cx="440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영상 데이터화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추후에 발견된 사고 추적에 도움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 분석 결과를 이용한 사고 예방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데이터의 유용성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300" y="172543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1594200" y="328160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ko" sz="1900">
                <a:solidFill>
                  <a:srgbClr val="000000"/>
                </a:solidFill>
              </a:rPr>
              <a:t>상용 솔루션 가격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ko" sz="1900">
                <a:solidFill>
                  <a:srgbClr val="000000"/>
                </a:solidFill>
              </a:rPr>
              <a:t>한 부대 당 기본 8대 이상 설치</a:t>
            </a:r>
            <a:endParaRPr b="1" sz="1900">
              <a:solidFill>
                <a:srgbClr val="000000"/>
              </a:solidFill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ko" sz="1900">
                <a:solidFill>
                  <a:srgbClr val="000000"/>
                </a:solidFill>
              </a:rPr>
              <a:t>월 요금 121,000+@ * 전국 부대 개수 =  ?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>
                <a:solidFill>
                  <a:srgbClr val="000000"/>
                </a:solidFill>
              </a:rPr>
              <a:t>가디언은 오픈소스 프로젝트</a:t>
            </a:r>
            <a:endParaRPr b="1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>
                <a:solidFill>
                  <a:srgbClr val="000000"/>
                </a:solidFill>
              </a:rPr>
              <a:t>오픈소스 활용 이점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1457075" y="257175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군 내에서 들이는 비용없이 꾸준히 발전 가능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비용 절감으로 인한 부대 반입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81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5174225" y="21635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B</a:t>
            </a:r>
            <a:r>
              <a:rPr b="1" lang="ko">
                <a:solidFill>
                  <a:srgbClr val="F3F3F3"/>
                </a:solidFill>
              </a:rPr>
              <a:t>ackend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</a:t>
            </a:r>
            <a:r>
              <a:rPr lang="ko">
                <a:solidFill>
                  <a:srgbClr val="F3F3F3"/>
                </a:solidFill>
              </a:rPr>
              <a:t>olang 1.15.2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GoCV (OpenCV Binding)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mongoDB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F</a:t>
            </a:r>
            <a:r>
              <a:rPr b="1" lang="ko">
                <a:solidFill>
                  <a:srgbClr val="F3F3F3"/>
                </a:solidFill>
              </a:rPr>
              <a:t>ront</a:t>
            </a:r>
            <a:r>
              <a:rPr b="1" lang="ko">
                <a:solidFill>
                  <a:srgbClr val="F3F3F3"/>
                </a:solidFill>
              </a:rPr>
              <a:t>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TypeScript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React.js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Antd UI Framework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Socket.io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Video.js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Infra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Docker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Machine Learning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Python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Darknet YOLOV4-TINY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25" y="272675"/>
            <a:ext cx="1354575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650" y="904125"/>
            <a:ext cx="1566150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0" y="3270050"/>
            <a:ext cx="1607850" cy="16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1225"/>
            <a:ext cx="2355675" cy="12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75" y="334524"/>
            <a:ext cx="2056898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2421" y="1912646"/>
            <a:ext cx="1655325" cy="11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925" y="3230850"/>
            <a:ext cx="1566150" cy="7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감사합니다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259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프로젝트 소개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기능 설명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시연 영상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부대 내 적용 방안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국방 분야 활용성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사업 전망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기술 스택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‘가디언’의 목표는 해이해진 CCTV 감시를 강화하고 CCTV 감시병이 근무를 원활하게 설 수 있도록 도와줍니다.</a:t>
            </a:r>
            <a:endParaRPr sz="15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</a:rPr>
              <a:t>‘가디언’은 군 CCTV를 자동으로 감시하는 영상 감시 웹 어플리케이션입니다.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현재 군 내 CCTV 상황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사소한 움직임 감지에 무분별한 알림음           알림에 대한 경각심 저하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개발 목표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부대 내 경계 근무 강조됨에 따라 근무의 체계화 필요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영상 식별 사항 데이터화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925" y="2445150"/>
            <a:ext cx="3054049" cy="17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500" y="2445148"/>
            <a:ext cx="3054049" cy="1716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>
            <a:off x="4259125" y="3299825"/>
            <a:ext cx="396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729500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사람 및 자동차 식별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이동 거리 추적 시각화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727800" y="15496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다각형 감시 영역 설정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500" y="1886050"/>
            <a:ext cx="5871151" cy="29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727800" y="15496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시계열 통계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과거 식별 영상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4" y="2493625"/>
            <a:ext cx="4268076" cy="21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457" y="2493625"/>
            <a:ext cx="4254393" cy="21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가디언 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74" y="1928250"/>
            <a:ext cx="6096327" cy="3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시연 영상에서는 메인 화면을 감시하고 있습니다.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시연 영상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